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0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0T06:48:21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20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8" y="2312670"/>
            <a:ext cx="7175992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kern="0" spc="-20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Translation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489859" y="342672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technology that bridges language barriers.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350437" y="5503426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C2D87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9859" y="5652135"/>
            <a:ext cx="11596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9" dirty="0">
                <a:solidFill>
                  <a:srgbClr val="3C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913321" y="4906588"/>
            <a:ext cx="225361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 Rahul Pandit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      Sonu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      Rajeev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      Dev Rajoriya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143908-ABD3-0364-D3C1-4D70DE6FA798}"/>
                  </a:ext>
                </a:extLst>
              </p14:cNvPr>
              <p14:cNvContentPartPr/>
              <p14:nvPr/>
            </p14:nvContentPartPr>
            <p14:xfrm>
              <a:off x="6780038" y="582060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143908-ABD3-0364-D3C1-4D70DE6FA7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3918" y="5814483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15A3E3F-B016-3D02-DDD8-1DC59DFFFF2B}"/>
              </a:ext>
            </a:extLst>
          </p:cNvPr>
          <p:cNvSpPr/>
          <p:nvPr/>
        </p:nvSpPr>
        <p:spPr>
          <a:xfrm>
            <a:off x="12333249" y="7493620"/>
            <a:ext cx="2207941" cy="624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142985-4F4E-48DE-414C-C1F1DA1E854B}"/>
              </a:ext>
            </a:extLst>
          </p:cNvPr>
          <p:cNvSpPr/>
          <p:nvPr/>
        </p:nvSpPr>
        <p:spPr>
          <a:xfrm flipV="1">
            <a:off x="5989720" y="5363374"/>
            <a:ext cx="817321" cy="1069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2201F-0E79-5727-8273-BBE656895A68}"/>
              </a:ext>
            </a:extLst>
          </p:cNvPr>
          <p:cNvSpPr/>
          <p:nvPr/>
        </p:nvSpPr>
        <p:spPr>
          <a:xfrm>
            <a:off x="12485650" y="7646020"/>
            <a:ext cx="1955180" cy="472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482"/>
            <a:ext cx="5582841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13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Disadvantages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7926" y="1647230"/>
            <a:ext cx="758094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translation has some limitations.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26" y="2255758"/>
            <a:ext cx="1116568" cy="17864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19417" y="2479000"/>
            <a:ext cx="2791420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7719417" y="2961918"/>
            <a:ext cx="612945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not always be perfect.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926" y="4042172"/>
            <a:ext cx="1116568" cy="17864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19417" y="4265414"/>
            <a:ext cx="2791420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Nuance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7719417" y="4748332"/>
            <a:ext cx="612945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lose cultural context.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926" y="5828586"/>
            <a:ext cx="1116568" cy="17864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19417" y="6051828"/>
            <a:ext cx="2791420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7719417" y="6534745"/>
            <a:ext cx="612945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services are paid.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213291-3F35-EC9A-72F9-24583BC68789}"/>
              </a:ext>
            </a:extLst>
          </p:cNvPr>
          <p:cNvSpPr/>
          <p:nvPr/>
        </p:nvSpPr>
        <p:spPr>
          <a:xfrm>
            <a:off x="12333249" y="7493620"/>
            <a:ext cx="2207941" cy="624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C99DEF-375C-E179-E42D-8EE895FD5304}"/>
              </a:ext>
            </a:extLst>
          </p:cNvPr>
          <p:cNvSpPr/>
          <p:nvPr/>
        </p:nvSpPr>
        <p:spPr>
          <a:xfrm>
            <a:off x="12485649" y="7646020"/>
            <a:ext cx="2207941" cy="624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541" y="558284"/>
            <a:ext cx="5061466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1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8541" y="1494473"/>
            <a:ext cx="772691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translation is a powerful tool.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40" y="2046089"/>
            <a:ext cx="818945" cy="7085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8541" y="2754630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kern="0" spc="-6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Communication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08541" y="3192423"/>
            <a:ext cx="772691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understanding.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41" y="4123611"/>
            <a:ext cx="587097" cy="58709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8541" y="4832152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kern="0" spc="-6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Globalization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708541" y="5269944"/>
            <a:ext cx="772691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people worldwide.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41" y="6201132"/>
            <a:ext cx="587097" cy="58709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8541" y="6909673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kern="0" spc="-6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708541" y="7347466"/>
            <a:ext cx="772691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evolving.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67633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Language Translator?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51941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tool that converts text or speech from one language to another.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350437" y="3198376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12493" y="359342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Translation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612493" y="4127302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written text.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948501"/>
            <a:ext cx="7415927" cy="2452926"/>
          </a:xfrm>
          <a:prstGeom prst="roundRect">
            <a:avLst>
              <a:gd name="adj" fmla="val 4227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12493" y="5293281"/>
            <a:ext cx="6891814" cy="1928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are many commonly used languages throughout the world, and the ability to exchange information between speakers of different languages is often a critical requirement for global solutions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6F7415-B1F5-6F02-6614-A75B069C7813}"/>
              </a:ext>
            </a:extLst>
          </p:cNvPr>
          <p:cNvSpPr/>
          <p:nvPr/>
        </p:nvSpPr>
        <p:spPr>
          <a:xfrm>
            <a:off x="12333249" y="7605132"/>
            <a:ext cx="2207941" cy="51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B87681-F999-081E-404C-94A0DC1F3B7F}"/>
              </a:ext>
            </a:extLst>
          </p:cNvPr>
          <p:cNvSpPr/>
          <p:nvPr/>
        </p:nvSpPr>
        <p:spPr>
          <a:xfrm>
            <a:off x="12485650" y="7757532"/>
            <a:ext cx="2100146" cy="360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798494"/>
            <a:ext cx="77078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 of Language Translation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8066" y="1847731"/>
            <a:ext cx="77078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communication and understanding between people who speak different languages.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18066" y="3271838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87135" y="3348752"/>
            <a:ext cx="12346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84816" y="3271838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3200" b="1" kern="0" spc="-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384816" y="3715345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global reach.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718066" y="4479369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56536" y="4556284"/>
            <a:ext cx="18466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384816" y="4479369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3200" b="1" kern="0" spc="-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384816" y="4922877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knowledge in other languages.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718066" y="5686901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54154" y="5763816"/>
            <a:ext cx="18942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384816" y="5686901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3200" b="1" kern="0" spc="-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Travel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1384816" y="6130409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Navigate unfamiliar environments.</a:t>
            </a:r>
            <a:endParaRPr lang="en-US" sz="2400" dirty="0"/>
          </a:p>
        </p:txBody>
      </p:sp>
      <p:sp>
        <p:nvSpPr>
          <p:cNvPr id="17" name="Shape 14"/>
          <p:cNvSpPr/>
          <p:nvPr/>
        </p:nvSpPr>
        <p:spPr>
          <a:xfrm>
            <a:off x="718066" y="6894433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49392" y="6971348"/>
            <a:ext cx="19883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384816" y="689443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3200" b="1" kern="0" spc="-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</a:t>
            </a:r>
            <a:endParaRPr lang="en-US" sz="3200" dirty="0"/>
          </a:p>
        </p:txBody>
      </p:sp>
      <p:sp>
        <p:nvSpPr>
          <p:cNvPr id="20" name="Text 17"/>
          <p:cNvSpPr/>
          <p:nvPr/>
        </p:nvSpPr>
        <p:spPr>
          <a:xfrm>
            <a:off x="1384816" y="7337941"/>
            <a:ext cx="70411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loved ones.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797" y="2043318"/>
            <a:ext cx="5486400" cy="867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Supported Languages </a:t>
            </a:r>
          </a:p>
        </p:txBody>
      </p:sp>
      <p:sp>
        <p:nvSpPr>
          <p:cNvPr id="4" name="Text 1"/>
          <p:cNvSpPr/>
          <p:nvPr/>
        </p:nvSpPr>
        <p:spPr>
          <a:xfrm>
            <a:off x="864037" y="327433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translators support a wide range of languages.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947041"/>
            <a:ext cx="7415927" cy="2150031"/>
          </a:xfrm>
          <a:prstGeom prst="roundRect">
            <a:avLst>
              <a:gd name="adj" fmla="val 4823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3962281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927" y="411801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English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3591997" y="4118015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Spanish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053257" y="411801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French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79277" y="4668798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6927" y="482453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German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3591997" y="4824532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Chinese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053257" y="482453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Japanese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375315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12"/>
          <p:cNvSpPr/>
          <p:nvPr/>
        </p:nvSpPr>
        <p:spPr>
          <a:xfrm>
            <a:off x="1126927" y="553104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Russian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3591997" y="553104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Arabic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053257" y="553104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Portuguese</a:t>
            </a:r>
            <a:endParaRPr lang="en-US" sz="19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EBA0BA17-A2BB-4D5C-54EF-CADFDBB34322}"/>
              </a:ext>
            </a:extLst>
          </p:cNvPr>
          <p:cNvSpPr/>
          <p:nvPr/>
        </p:nvSpPr>
        <p:spPr>
          <a:xfrm>
            <a:off x="916078" y="616994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200" b="1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+ 132 more languages </a:t>
            </a:r>
            <a:endParaRPr lang="en-US" sz="22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88F85-15E7-A1A8-2425-8F9BE064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6140"/>
          <a:stretch/>
        </p:blipFill>
        <p:spPr>
          <a:xfrm>
            <a:off x="0" y="0"/>
            <a:ext cx="14630400" cy="71590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F15E48-48B6-9F2F-F528-707870323830}"/>
              </a:ext>
            </a:extLst>
          </p:cNvPr>
          <p:cNvSpPr/>
          <p:nvPr/>
        </p:nvSpPr>
        <p:spPr>
          <a:xfrm>
            <a:off x="12846205" y="7727795"/>
            <a:ext cx="1784195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75488-C703-3410-F8E6-5568C2E7F09D}"/>
              </a:ext>
            </a:extLst>
          </p:cNvPr>
          <p:cNvSpPr txBox="1"/>
          <p:nvPr/>
        </p:nvSpPr>
        <p:spPr>
          <a:xfrm>
            <a:off x="769434" y="7159084"/>
            <a:ext cx="13203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+125 More languages……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07165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424" y="568404"/>
            <a:ext cx="5167312" cy="645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6600" b="1" kern="0" spc="-122" dirty="0">
                <a:solidFill>
                  <a:srgbClr val="204C8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it Works?</a:t>
            </a:r>
            <a:endParaRPr lang="en-US" sz="6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1627703"/>
            <a:ext cx="6840260" cy="54721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3424" y="7332345"/>
            <a:ext cx="1318355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580385-FC8A-067D-6529-33A60C67EA20}"/>
              </a:ext>
            </a:extLst>
          </p:cNvPr>
          <p:cNvSpPr/>
          <p:nvPr/>
        </p:nvSpPr>
        <p:spPr>
          <a:xfrm>
            <a:off x="12333249" y="7493620"/>
            <a:ext cx="2207941" cy="6244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683" y="551378"/>
            <a:ext cx="7124105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11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Azure Translator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683" y="1477328"/>
            <a:ext cx="77426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Translator is a cloud-based service.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989528" y="2022872"/>
            <a:ext cx="22860" cy="5655350"/>
          </a:xfrm>
          <a:prstGeom prst="roundRect">
            <a:avLst>
              <a:gd name="adj" fmla="val 36786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1203305" y="2461736"/>
            <a:ext cx="700683" cy="22860"/>
          </a:xfrm>
          <a:prstGeom prst="roundRect">
            <a:avLst>
              <a:gd name="adj" fmla="val 367868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775752" y="2248019"/>
            <a:ext cx="450413" cy="450413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0653" y="2323028"/>
            <a:ext cx="1204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102168" y="2223016"/>
            <a:ext cx="250269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600" b="1" kern="0" spc="-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1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2102168" y="2655927"/>
            <a:ext cx="634115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Create/Login Azure Account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1203305" y="3815477"/>
            <a:ext cx="700683" cy="22860"/>
          </a:xfrm>
          <a:prstGeom prst="roundRect">
            <a:avLst>
              <a:gd name="adj" fmla="val 367868"/>
            </a:avLst>
          </a:prstGeom>
          <a:solidFill>
            <a:srgbClr val="C0C1D7"/>
          </a:solidFill>
          <a:ln/>
        </p:spPr>
      </p:sp>
      <p:sp>
        <p:nvSpPr>
          <p:cNvPr id="12" name="Shape 9"/>
          <p:cNvSpPr/>
          <p:nvPr/>
        </p:nvSpPr>
        <p:spPr>
          <a:xfrm>
            <a:off x="775752" y="3601760"/>
            <a:ext cx="450413" cy="450413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10888" y="3676769"/>
            <a:ext cx="18014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069306" y="3601760"/>
            <a:ext cx="250269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600" b="1" kern="0" spc="-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2</a:t>
            </a:r>
            <a:endParaRPr lang="en-US" sz="3600" dirty="0"/>
          </a:p>
        </p:txBody>
      </p:sp>
      <p:sp>
        <p:nvSpPr>
          <p:cNvPr id="15" name="Text 12"/>
          <p:cNvSpPr/>
          <p:nvPr/>
        </p:nvSpPr>
        <p:spPr>
          <a:xfrm>
            <a:off x="2102168" y="4009668"/>
            <a:ext cx="634115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Translator resource.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2102168" y="4450199"/>
            <a:ext cx="634115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Paste Key, Endpoint and Region in .env file.</a:t>
            </a:r>
            <a:endParaRPr lang="en-US" sz="2400" dirty="0"/>
          </a:p>
        </p:txBody>
      </p:sp>
      <p:sp>
        <p:nvSpPr>
          <p:cNvPr id="17" name="Shape 14"/>
          <p:cNvSpPr/>
          <p:nvPr/>
        </p:nvSpPr>
        <p:spPr>
          <a:xfrm>
            <a:off x="1203305" y="5609749"/>
            <a:ext cx="700683" cy="22860"/>
          </a:xfrm>
          <a:prstGeom prst="roundRect">
            <a:avLst>
              <a:gd name="adj" fmla="val 367868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775752" y="5396032"/>
            <a:ext cx="450413" cy="450413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08506" y="5471041"/>
            <a:ext cx="18490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2102168" y="5371028"/>
            <a:ext cx="250269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600" b="1" kern="0" spc="-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3</a:t>
            </a:r>
            <a:endParaRPr lang="en-US" sz="3600" dirty="0"/>
          </a:p>
        </p:txBody>
      </p:sp>
      <p:sp>
        <p:nvSpPr>
          <p:cNvPr id="21" name="Text 18"/>
          <p:cNvSpPr/>
          <p:nvPr/>
        </p:nvSpPr>
        <p:spPr>
          <a:xfrm>
            <a:off x="2102168" y="5803940"/>
            <a:ext cx="634115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the Translator API.</a:t>
            </a:r>
            <a:endParaRPr lang="en-US" sz="2400" dirty="0"/>
          </a:p>
        </p:txBody>
      </p:sp>
      <p:sp>
        <p:nvSpPr>
          <p:cNvPr id="22" name="Shape 19"/>
          <p:cNvSpPr/>
          <p:nvPr/>
        </p:nvSpPr>
        <p:spPr>
          <a:xfrm>
            <a:off x="1203305" y="6963489"/>
            <a:ext cx="700683" cy="22860"/>
          </a:xfrm>
          <a:prstGeom prst="roundRect">
            <a:avLst>
              <a:gd name="adj" fmla="val 367868"/>
            </a:avLst>
          </a:prstGeom>
          <a:solidFill>
            <a:srgbClr val="C0C1D7"/>
          </a:solidFill>
          <a:ln/>
        </p:spPr>
      </p:sp>
      <p:sp>
        <p:nvSpPr>
          <p:cNvPr id="23" name="Shape 20"/>
          <p:cNvSpPr/>
          <p:nvPr/>
        </p:nvSpPr>
        <p:spPr>
          <a:xfrm>
            <a:off x="775752" y="6749772"/>
            <a:ext cx="450413" cy="450413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903863" y="6824782"/>
            <a:ext cx="1940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7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50" dirty="0"/>
          </a:p>
        </p:txBody>
      </p:sp>
      <p:sp>
        <p:nvSpPr>
          <p:cNvPr id="25" name="Text 22"/>
          <p:cNvSpPr/>
          <p:nvPr/>
        </p:nvSpPr>
        <p:spPr>
          <a:xfrm>
            <a:off x="2102168" y="6724769"/>
            <a:ext cx="250269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600" b="1" kern="0" spc="-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4</a:t>
            </a:r>
            <a:endParaRPr lang="en-US" sz="3600" dirty="0"/>
          </a:p>
        </p:txBody>
      </p:sp>
      <p:sp>
        <p:nvSpPr>
          <p:cNvPr id="26" name="Text 23"/>
          <p:cNvSpPr/>
          <p:nvPr/>
        </p:nvSpPr>
        <p:spPr>
          <a:xfrm>
            <a:off x="2102168" y="7157680"/>
            <a:ext cx="634115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&amp; Deploy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825103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Advantages of Microsoft Azure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6350437" y="273843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Translator offers several advantages over other translation solutions.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437" y="380619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First, Azure Translator is highly accurate and reliable.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350437" y="44788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Second, Azure Translator is easy to use and integrate into applications.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350437" y="554664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Third, Azure Translator is scalable and can handle large volumes of translation requests.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350437" y="661439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Finally, Azure Translator is cost-effective, offering a pay-as-           you-go pricing model.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BEFBA2-340F-26A2-41E3-E6191380C46B}"/>
              </a:ext>
            </a:extLst>
          </p:cNvPr>
          <p:cNvSpPr/>
          <p:nvPr/>
        </p:nvSpPr>
        <p:spPr>
          <a:xfrm>
            <a:off x="12333249" y="7493620"/>
            <a:ext cx="2207941" cy="624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9991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translation offers several benefits.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384715"/>
            <a:ext cx="368248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b="1" kern="0" spc="-7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Communication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864037" y="501729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 down language barriers.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560635" y="4384715"/>
            <a:ext cx="330660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b="1" kern="0" spc="-7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Accessibility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5560635" y="501729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information in other languages.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881354" y="4384715"/>
            <a:ext cx="339887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b="1" kern="0" spc="-7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Collaboration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9881354" y="501729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effectively with global teams.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78AEAA-8792-41BF-F3F1-C54AD8C039E5}"/>
              </a:ext>
            </a:extLst>
          </p:cNvPr>
          <p:cNvSpPr/>
          <p:nvPr/>
        </p:nvSpPr>
        <p:spPr>
          <a:xfrm>
            <a:off x="12333249" y="7493620"/>
            <a:ext cx="2207941" cy="624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352</Words>
  <Application>Microsoft Office PowerPoint</Application>
  <PresentationFormat>Custom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sonu -</cp:lastModifiedBy>
  <cp:revision>5</cp:revision>
  <dcterms:created xsi:type="dcterms:W3CDTF">2024-09-10T06:43:45Z</dcterms:created>
  <dcterms:modified xsi:type="dcterms:W3CDTF">2024-09-10T14:17:53Z</dcterms:modified>
</cp:coreProperties>
</file>